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888450" cy="1441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228" y="-8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1634" y="2359560"/>
            <a:ext cx="18605183" cy="5019487"/>
          </a:xfrm>
        </p:spPr>
        <p:txBody>
          <a:bodyPr anchor="b"/>
          <a:lstStyle>
            <a:lvl1pPr algn="ctr">
              <a:defRPr sz="12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056" y="7572618"/>
            <a:ext cx="16416338" cy="3480933"/>
          </a:xfrm>
        </p:spPr>
        <p:txBody>
          <a:bodyPr/>
          <a:lstStyle>
            <a:lvl1pPr marL="0" indent="0" algn="ctr">
              <a:buNone/>
              <a:defRPr sz="5046"/>
            </a:lvl1pPr>
            <a:lvl2pPr marL="961172" indent="0" algn="ctr">
              <a:buNone/>
              <a:defRPr sz="4205"/>
            </a:lvl2pPr>
            <a:lvl3pPr marL="1922343" indent="0" algn="ctr">
              <a:buNone/>
              <a:defRPr sz="3784"/>
            </a:lvl3pPr>
            <a:lvl4pPr marL="2883515" indent="0" algn="ctr">
              <a:buNone/>
              <a:defRPr sz="3364"/>
            </a:lvl4pPr>
            <a:lvl5pPr marL="3844686" indent="0" algn="ctr">
              <a:buNone/>
              <a:defRPr sz="3364"/>
            </a:lvl5pPr>
            <a:lvl6pPr marL="4805858" indent="0" algn="ctr">
              <a:buNone/>
              <a:defRPr sz="3364"/>
            </a:lvl6pPr>
            <a:lvl7pPr marL="5767029" indent="0" algn="ctr">
              <a:buNone/>
              <a:defRPr sz="3364"/>
            </a:lvl7pPr>
            <a:lvl8pPr marL="6728201" indent="0" algn="ctr">
              <a:buNone/>
              <a:defRPr sz="3364"/>
            </a:lvl8pPr>
            <a:lvl9pPr marL="7689372" indent="0" algn="ctr">
              <a:buNone/>
              <a:defRPr sz="33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04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83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663923" y="767608"/>
            <a:ext cx="4719697" cy="122183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4832" y="767608"/>
            <a:ext cx="13885485" cy="12218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50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762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432" y="3594411"/>
            <a:ext cx="18878788" cy="5997351"/>
          </a:xfrm>
        </p:spPr>
        <p:txBody>
          <a:bodyPr anchor="b"/>
          <a:lstStyle>
            <a:lvl1pPr>
              <a:defRPr sz="12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3432" y="9648499"/>
            <a:ext cx="18878788" cy="3153865"/>
          </a:xfrm>
        </p:spPr>
        <p:txBody>
          <a:bodyPr/>
          <a:lstStyle>
            <a:lvl1pPr marL="0" indent="0">
              <a:buNone/>
              <a:defRPr sz="5046">
                <a:solidFill>
                  <a:schemeClr val="tx1"/>
                </a:solidFill>
              </a:defRPr>
            </a:lvl1pPr>
            <a:lvl2pPr marL="961172" indent="0">
              <a:buNone/>
              <a:defRPr sz="4205">
                <a:solidFill>
                  <a:schemeClr val="tx1">
                    <a:tint val="75000"/>
                  </a:schemeClr>
                </a:solidFill>
              </a:defRPr>
            </a:lvl2pPr>
            <a:lvl3pPr marL="1922343" indent="0">
              <a:buNone/>
              <a:defRPr sz="3784">
                <a:solidFill>
                  <a:schemeClr val="tx1">
                    <a:tint val="75000"/>
                  </a:schemeClr>
                </a:solidFill>
              </a:defRPr>
            </a:lvl3pPr>
            <a:lvl4pPr marL="2883515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4pPr>
            <a:lvl5pPr marL="3844686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5pPr>
            <a:lvl6pPr marL="4805858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6pPr>
            <a:lvl7pPr marL="5767029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7pPr>
            <a:lvl8pPr marL="6728201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8pPr>
            <a:lvl9pPr marL="7689372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617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831" y="3838039"/>
            <a:ext cx="9302591" cy="9147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81028" y="3838039"/>
            <a:ext cx="9302591" cy="9147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9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682" y="767611"/>
            <a:ext cx="18878788" cy="27867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684" y="3534334"/>
            <a:ext cx="9259839" cy="1732122"/>
          </a:xfrm>
        </p:spPr>
        <p:txBody>
          <a:bodyPr anchor="b"/>
          <a:lstStyle>
            <a:lvl1pPr marL="0" indent="0">
              <a:buNone/>
              <a:defRPr sz="5046" b="1"/>
            </a:lvl1pPr>
            <a:lvl2pPr marL="961172" indent="0">
              <a:buNone/>
              <a:defRPr sz="4205" b="1"/>
            </a:lvl2pPr>
            <a:lvl3pPr marL="1922343" indent="0">
              <a:buNone/>
              <a:defRPr sz="3784" b="1"/>
            </a:lvl3pPr>
            <a:lvl4pPr marL="2883515" indent="0">
              <a:buNone/>
              <a:defRPr sz="3364" b="1"/>
            </a:lvl4pPr>
            <a:lvl5pPr marL="3844686" indent="0">
              <a:buNone/>
              <a:defRPr sz="3364" b="1"/>
            </a:lvl5pPr>
            <a:lvl6pPr marL="4805858" indent="0">
              <a:buNone/>
              <a:defRPr sz="3364" b="1"/>
            </a:lvl6pPr>
            <a:lvl7pPr marL="5767029" indent="0">
              <a:buNone/>
              <a:defRPr sz="3364" b="1"/>
            </a:lvl7pPr>
            <a:lvl8pPr marL="6728201" indent="0">
              <a:buNone/>
              <a:defRPr sz="3364" b="1"/>
            </a:lvl8pPr>
            <a:lvl9pPr marL="7689372" indent="0">
              <a:buNone/>
              <a:defRPr sz="33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7684" y="5266456"/>
            <a:ext cx="9259839" cy="7746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081029" y="3534334"/>
            <a:ext cx="9305442" cy="1732122"/>
          </a:xfrm>
        </p:spPr>
        <p:txBody>
          <a:bodyPr anchor="b"/>
          <a:lstStyle>
            <a:lvl1pPr marL="0" indent="0">
              <a:buNone/>
              <a:defRPr sz="5046" b="1"/>
            </a:lvl1pPr>
            <a:lvl2pPr marL="961172" indent="0">
              <a:buNone/>
              <a:defRPr sz="4205" b="1"/>
            </a:lvl2pPr>
            <a:lvl3pPr marL="1922343" indent="0">
              <a:buNone/>
              <a:defRPr sz="3784" b="1"/>
            </a:lvl3pPr>
            <a:lvl4pPr marL="2883515" indent="0">
              <a:buNone/>
              <a:defRPr sz="3364" b="1"/>
            </a:lvl4pPr>
            <a:lvl5pPr marL="3844686" indent="0">
              <a:buNone/>
              <a:defRPr sz="3364" b="1"/>
            </a:lvl5pPr>
            <a:lvl6pPr marL="4805858" indent="0">
              <a:buNone/>
              <a:defRPr sz="3364" b="1"/>
            </a:lvl6pPr>
            <a:lvl7pPr marL="5767029" indent="0">
              <a:buNone/>
              <a:defRPr sz="3364" b="1"/>
            </a:lvl7pPr>
            <a:lvl8pPr marL="6728201" indent="0">
              <a:buNone/>
              <a:defRPr sz="3364" b="1"/>
            </a:lvl8pPr>
            <a:lvl9pPr marL="7689372" indent="0">
              <a:buNone/>
              <a:defRPr sz="33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081029" y="5266456"/>
            <a:ext cx="9305442" cy="7746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222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413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883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682" y="961178"/>
            <a:ext cx="7059595" cy="3364124"/>
          </a:xfrm>
        </p:spPr>
        <p:txBody>
          <a:bodyPr anchor="b"/>
          <a:lstStyle>
            <a:lvl1pPr>
              <a:defRPr sz="67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5442" y="2075881"/>
            <a:ext cx="11081028" cy="10245894"/>
          </a:xfrm>
        </p:spPr>
        <p:txBody>
          <a:bodyPr/>
          <a:lstStyle>
            <a:lvl1pPr>
              <a:defRPr sz="6727"/>
            </a:lvl1pPr>
            <a:lvl2pPr>
              <a:defRPr sz="5886"/>
            </a:lvl2pPr>
            <a:lvl3pPr>
              <a:defRPr sz="5046"/>
            </a:lvl3pPr>
            <a:lvl4pPr>
              <a:defRPr sz="4205"/>
            </a:lvl4pPr>
            <a:lvl5pPr>
              <a:defRPr sz="4205"/>
            </a:lvl5pPr>
            <a:lvl6pPr>
              <a:defRPr sz="4205"/>
            </a:lvl6pPr>
            <a:lvl7pPr>
              <a:defRPr sz="4205"/>
            </a:lvl7pPr>
            <a:lvl8pPr>
              <a:defRPr sz="4205"/>
            </a:lvl8pPr>
            <a:lvl9pPr>
              <a:defRPr sz="4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7682" y="4325302"/>
            <a:ext cx="7059595" cy="8013158"/>
          </a:xfrm>
        </p:spPr>
        <p:txBody>
          <a:bodyPr/>
          <a:lstStyle>
            <a:lvl1pPr marL="0" indent="0">
              <a:buNone/>
              <a:defRPr sz="3364"/>
            </a:lvl1pPr>
            <a:lvl2pPr marL="961172" indent="0">
              <a:buNone/>
              <a:defRPr sz="2943"/>
            </a:lvl2pPr>
            <a:lvl3pPr marL="1922343" indent="0">
              <a:buNone/>
              <a:defRPr sz="2523"/>
            </a:lvl3pPr>
            <a:lvl4pPr marL="2883515" indent="0">
              <a:buNone/>
              <a:defRPr sz="2102"/>
            </a:lvl4pPr>
            <a:lvl5pPr marL="3844686" indent="0">
              <a:buNone/>
              <a:defRPr sz="2102"/>
            </a:lvl5pPr>
            <a:lvl6pPr marL="4805858" indent="0">
              <a:buNone/>
              <a:defRPr sz="2102"/>
            </a:lvl6pPr>
            <a:lvl7pPr marL="5767029" indent="0">
              <a:buNone/>
              <a:defRPr sz="2102"/>
            </a:lvl7pPr>
            <a:lvl8pPr marL="6728201" indent="0">
              <a:buNone/>
              <a:defRPr sz="2102"/>
            </a:lvl8pPr>
            <a:lvl9pPr marL="7689372" indent="0">
              <a:buNone/>
              <a:defRPr sz="2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016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682" y="961178"/>
            <a:ext cx="7059595" cy="3364124"/>
          </a:xfrm>
        </p:spPr>
        <p:txBody>
          <a:bodyPr anchor="b"/>
          <a:lstStyle>
            <a:lvl1pPr>
              <a:defRPr sz="67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05442" y="2075881"/>
            <a:ext cx="11081028" cy="10245894"/>
          </a:xfrm>
        </p:spPr>
        <p:txBody>
          <a:bodyPr anchor="t"/>
          <a:lstStyle>
            <a:lvl1pPr marL="0" indent="0">
              <a:buNone/>
              <a:defRPr sz="6727"/>
            </a:lvl1pPr>
            <a:lvl2pPr marL="961172" indent="0">
              <a:buNone/>
              <a:defRPr sz="5886"/>
            </a:lvl2pPr>
            <a:lvl3pPr marL="1922343" indent="0">
              <a:buNone/>
              <a:defRPr sz="5046"/>
            </a:lvl3pPr>
            <a:lvl4pPr marL="2883515" indent="0">
              <a:buNone/>
              <a:defRPr sz="4205"/>
            </a:lvl4pPr>
            <a:lvl5pPr marL="3844686" indent="0">
              <a:buNone/>
              <a:defRPr sz="4205"/>
            </a:lvl5pPr>
            <a:lvl6pPr marL="4805858" indent="0">
              <a:buNone/>
              <a:defRPr sz="4205"/>
            </a:lvl6pPr>
            <a:lvl7pPr marL="5767029" indent="0">
              <a:buNone/>
              <a:defRPr sz="4205"/>
            </a:lvl7pPr>
            <a:lvl8pPr marL="6728201" indent="0">
              <a:buNone/>
              <a:defRPr sz="4205"/>
            </a:lvl8pPr>
            <a:lvl9pPr marL="7689372" indent="0">
              <a:buNone/>
              <a:defRPr sz="4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7682" y="4325302"/>
            <a:ext cx="7059595" cy="8013158"/>
          </a:xfrm>
        </p:spPr>
        <p:txBody>
          <a:bodyPr/>
          <a:lstStyle>
            <a:lvl1pPr marL="0" indent="0">
              <a:buNone/>
              <a:defRPr sz="3364"/>
            </a:lvl1pPr>
            <a:lvl2pPr marL="961172" indent="0">
              <a:buNone/>
              <a:defRPr sz="2943"/>
            </a:lvl2pPr>
            <a:lvl3pPr marL="1922343" indent="0">
              <a:buNone/>
              <a:defRPr sz="2523"/>
            </a:lvl3pPr>
            <a:lvl4pPr marL="2883515" indent="0">
              <a:buNone/>
              <a:defRPr sz="2102"/>
            </a:lvl4pPr>
            <a:lvl5pPr marL="3844686" indent="0">
              <a:buNone/>
              <a:defRPr sz="2102"/>
            </a:lvl5pPr>
            <a:lvl6pPr marL="4805858" indent="0">
              <a:buNone/>
              <a:defRPr sz="2102"/>
            </a:lvl6pPr>
            <a:lvl7pPr marL="5767029" indent="0">
              <a:buNone/>
              <a:defRPr sz="2102"/>
            </a:lvl7pPr>
            <a:lvl8pPr marL="6728201" indent="0">
              <a:buNone/>
              <a:defRPr sz="2102"/>
            </a:lvl8pPr>
            <a:lvl9pPr marL="7689372" indent="0">
              <a:buNone/>
              <a:defRPr sz="2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392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4831" y="767611"/>
            <a:ext cx="18878788" cy="278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4831" y="3838039"/>
            <a:ext cx="18878788" cy="914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4831" y="13363052"/>
            <a:ext cx="4924901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50549" y="13363052"/>
            <a:ext cx="7387352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58718" y="13363052"/>
            <a:ext cx="4924901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46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2343" rtl="0" eaLnBrk="1" latinLnBrk="0" hangingPunct="1">
        <a:lnSpc>
          <a:spcPct val="90000"/>
        </a:lnSpc>
        <a:spcBef>
          <a:spcPct val="0"/>
        </a:spcBef>
        <a:buNone/>
        <a:defRPr sz="92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586" indent="-480586" algn="l" defTabSz="1922343" rtl="0" eaLnBrk="1" latinLnBrk="0" hangingPunct="1">
        <a:lnSpc>
          <a:spcPct val="90000"/>
        </a:lnSpc>
        <a:spcBef>
          <a:spcPts val="2102"/>
        </a:spcBef>
        <a:buFont typeface="Arial" panose="020B0604020202020204" pitchFamily="34" charset="0"/>
        <a:buChar char="•"/>
        <a:defRPr sz="5886" kern="1200">
          <a:solidFill>
            <a:schemeClr val="tx1"/>
          </a:solidFill>
          <a:latin typeface="+mn-lt"/>
          <a:ea typeface="+mn-ea"/>
          <a:cs typeface="+mn-cs"/>
        </a:defRPr>
      </a:lvl1pPr>
      <a:lvl2pPr marL="1441757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5046" kern="1200">
          <a:solidFill>
            <a:schemeClr val="tx1"/>
          </a:solidFill>
          <a:latin typeface="+mn-lt"/>
          <a:ea typeface="+mn-ea"/>
          <a:cs typeface="+mn-cs"/>
        </a:defRPr>
      </a:lvl2pPr>
      <a:lvl3pPr marL="2402929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4205" kern="1200">
          <a:solidFill>
            <a:schemeClr val="tx1"/>
          </a:solidFill>
          <a:latin typeface="+mn-lt"/>
          <a:ea typeface="+mn-ea"/>
          <a:cs typeface="+mn-cs"/>
        </a:defRPr>
      </a:lvl3pPr>
      <a:lvl4pPr marL="3364100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4pPr>
      <a:lvl5pPr marL="4325272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5pPr>
      <a:lvl6pPr marL="5286444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6pPr>
      <a:lvl7pPr marL="6247615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7pPr>
      <a:lvl8pPr marL="7208787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8pPr>
      <a:lvl9pPr marL="8169958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1pPr>
      <a:lvl2pPr marL="961172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2pPr>
      <a:lvl3pPr marL="1922343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3pPr>
      <a:lvl4pPr marL="2883515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4pPr>
      <a:lvl5pPr marL="3844686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5pPr>
      <a:lvl6pPr marL="4805858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6pPr>
      <a:lvl7pPr marL="5767029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7pPr>
      <a:lvl8pPr marL="6728201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8pPr>
      <a:lvl9pPr marL="7689372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26" Type="http://schemas.openxmlformats.org/officeDocument/2006/relationships/image" Target="../media/image25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17" Type="http://schemas.openxmlformats.org/officeDocument/2006/relationships/image" Target="../media/image16.jpeg"/><Relationship Id="rId25" Type="http://schemas.openxmlformats.org/officeDocument/2006/relationships/image" Target="../media/image24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24" Type="http://schemas.openxmlformats.org/officeDocument/2006/relationships/image" Target="../media/image23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23" Type="http://schemas.openxmlformats.org/officeDocument/2006/relationships/image" Target="../media/image22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Relationship Id="rId22" Type="http://schemas.openxmlformats.org/officeDocument/2006/relationships/image" Target="../media/image21.jpeg"/><Relationship Id="rId27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9BD1C185-8140-4553-BC8F-6ED5E1E065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7167" y="8135152"/>
            <a:ext cx="2123662" cy="135688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2DDD88DC-946B-4ECB-83FA-05D49DC388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244" y="8135152"/>
            <a:ext cx="2123662" cy="135688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A333997-308F-406E-9782-433C6912340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365" y="6597315"/>
            <a:ext cx="2123662" cy="140987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A3E783E3-8A43-414D-AA5E-323F44D49C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698" y="6597315"/>
            <a:ext cx="2123662" cy="140987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4A94C663-FF8A-43CD-911B-CB25572AB1A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9917" y="8132983"/>
            <a:ext cx="2123662" cy="135688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B285F71-41EA-4B2C-8392-AAB788EF180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1397" y="8133742"/>
            <a:ext cx="2123662" cy="135688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86A03755-32E1-48E9-A2A0-B3F8AF67446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0483" y="6653954"/>
            <a:ext cx="2123662" cy="1356886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22E7A83-4AAB-481F-8E89-CE7AC9D1578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1562" y="6654239"/>
            <a:ext cx="2123662" cy="1356886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141C0BE7-A03E-4FA4-B888-AE3D27CC721A}"/>
              </a:ext>
            </a:extLst>
          </p:cNvPr>
          <p:cNvSpPr txBox="1"/>
          <p:nvPr/>
        </p:nvSpPr>
        <p:spPr>
          <a:xfrm>
            <a:off x="1094494" y="9547325"/>
            <a:ext cx="46757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Camera-rendered images with correct white balance (WB) settings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5DE1424-09E2-4B6D-8E98-CD8C43F51178}"/>
              </a:ext>
            </a:extLst>
          </p:cNvPr>
          <p:cNvSpPr txBox="1"/>
          <p:nvPr/>
        </p:nvSpPr>
        <p:spPr>
          <a:xfrm>
            <a:off x="15298509" y="9547325"/>
            <a:ext cx="43556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Camera-rendered images with different in-camera WB settings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3A3C17E-EA7C-44CD-BBA4-60F4D2E9DA27}"/>
              </a:ext>
            </a:extLst>
          </p:cNvPr>
          <p:cNvSpPr txBox="1"/>
          <p:nvPr/>
        </p:nvSpPr>
        <p:spPr>
          <a:xfrm>
            <a:off x="5242058" y="9547325"/>
            <a:ext cx="57353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Results of color jittering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1874511-779A-4308-B585-8C4A5AFE5CBB}"/>
              </a:ext>
            </a:extLst>
          </p:cNvPr>
          <p:cNvSpPr txBox="1"/>
          <p:nvPr/>
        </p:nvSpPr>
        <p:spPr>
          <a:xfrm>
            <a:off x="10606116" y="9547325"/>
            <a:ext cx="4374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Our generated images with different WB settings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130F9755-A155-4309-9842-32055153499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774" y="3576336"/>
            <a:ext cx="2125127" cy="1356888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0262943A-B94A-4E3B-9BCF-92E617964FF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803" y="3576336"/>
            <a:ext cx="2132799" cy="1356888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7AF6059-017C-43F3-B253-EC6678A0456B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70" y="3576335"/>
            <a:ext cx="4603907" cy="285406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1F2B9D7-CBF6-4585-98C7-3C6F5EB200C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774" y="5061921"/>
            <a:ext cx="2125127" cy="1356888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DC9B4BB-F38E-4D37-9DB1-F675A50B684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3802" y="5061921"/>
            <a:ext cx="2132799" cy="135688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F9670DAA-6368-422B-BB58-5EA5EEB5AF1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473" y="3576335"/>
            <a:ext cx="2137293" cy="135688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13400CE-A05B-4712-B17A-1F67BDF82E3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78" y="3576336"/>
            <a:ext cx="2120634" cy="135688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131A83C8-0FAD-4AB6-95D3-807A55E88F2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473" y="5061920"/>
            <a:ext cx="2137293" cy="1356888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91AB316B-B5B3-4D22-9FCA-14606C8E8F1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4778" y="5061920"/>
            <a:ext cx="2120634" cy="1356888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D3605A81-A4AD-4E01-8508-78BEE53170E2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56" y="3576336"/>
            <a:ext cx="2137293" cy="1356888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1959755D-D55E-4227-8B01-60FEDF71CEF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826" y="3576337"/>
            <a:ext cx="2125127" cy="1356888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FB3B78E0-DB5C-421F-9B8C-D4BBB6AACF3A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656" y="5061922"/>
            <a:ext cx="2137293" cy="1356888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BD5319F-4E9D-49EE-9AA2-54D037A03410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9246" y="5061920"/>
            <a:ext cx="2125127" cy="1356888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1BC8A692-9ECB-4732-B058-32C72E95DD97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94" y="6653954"/>
            <a:ext cx="4600795" cy="2850046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9F5605E-AE1A-402F-83F0-FA2D000B8BD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16" y="6649938"/>
            <a:ext cx="2132808" cy="135688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5BDC4046-A48C-4C2D-BCB5-B7C1FFAA08DD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91" y="6649938"/>
            <a:ext cx="2132808" cy="1356888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1D76D2D1-3A39-4E3F-AB4A-31D8079CA84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16" y="8135523"/>
            <a:ext cx="2132808" cy="1356888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16D17E50-F3D7-4F2D-87CB-A105C0571ABB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91" y="8135523"/>
            <a:ext cx="2132808" cy="1356888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F608D41C-94C0-462C-A379-A9E91970F268}"/>
              </a:ext>
            </a:extLst>
          </p:cNvPr>
          <p:cNvSpPr txBox="1"/>
          <p:nvPr/>
        </p:nvSpPr>
        <p:spPr>
          <a:xfrm>
            <a:off x="1094494" y="10264240"/>
            <a:ext cx="4675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dirty="0"/>
              <a:t>Photos from MIT-Adobe </a:t>
            </a:r>
            <a:r>
              <a:rPr lang="en-CA" sz="1600" dirty="0" err="1"/>
              <a:t>FiveK</a:t>
            </a:r>
            <a:r>
              <a:rPr lang="en-CA" sz="1600" dirty="0"/>
              <a:t> dataset</a:t>
            </a:r>
          </a:p>
        </p:txBody>
      </p:sp>
    </p:spTree>
    <p:extLst>
      <p:ext uri="{BB962C8B-B14F-4D97-AF65-F5344CB8AC3E}">
        <p14:creationId xmlns:p14="http://schemas.microsoft.com/office/powerpoint/2010/main" val="1011164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33</Words>
  <Application>Microsoft Office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 afifi</dc:creator>
  <cp:lastModifiedBy>mahmoud afifi</cp:lastModifiedBy>
  <cp:revision>4</cp:revision>
  <dcterms:created xsi:type="dcterms:W3CDTF">2019-10-06T18:44:08Z</dcterms:created>
  <dcterms:modified xsi:type="dcterms:W3CDTF">2019-10-06T19:05:44Z</dcterms:modified>
</cp:coreProperties>
</file>